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4"/>
  </p:notesMasterIdLst>
  <p:handoutMasterIdLst>
    <p:handoutMasterId r:id="rId85"/>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2" r:id="rId32"/>
    <p:sldId id="283" r:id="rId33"/>
    <p:sldId id="284" r:id="rId34"/>
    <p:sldId id="286" r:id="rId35"/>
    <p:sldId id="287" r:id="rId36"/>
    <p:sldId id="288" r:id="rId37"/>
    <p:sldId id="289" r:id="rId38"/>
    <p:sldId id="291" r:id="rId39"/>
    <p:sldId id="290"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2" r:id="rId78"/>
    <p:sldId id="333" r:id="rId79"/>
    <p:sldId id="334" r:id="rId80"/>
    <p:sldId id="335" r:id="rId81"/>
    <p:sldId id="336" r:id="rId82"/>
    <p:sldId id="337" r:id="rId83"/>
  </p:sldIdLst>
  <p:sldSz cx="12436475" cy="6994525"/>
  <p:notesSz cx="6858000" cy="9144000"/>
  <p:custDataLst>
    <p:tags r:id="rId8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54" autoAdjust="0"/>
    <p:restoredTop sz="80637" autoAdjust="0"/>
  </p:normalViewPr>
  <p:slideViewPr>
    <p:cSldViewPr>
      <p:cViewPr varScale="1">
        <p:scale>
          <a:sx n="143" d="100"/>
          <a:sy n="143" d="100"/>
        </p:scale>
        <p:origin x="102" y="12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2842"/>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notesMaster" Target="notesMasters/notesMaster1.xml"/><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8:26.475" idx="10">
    <p:pos x="2275" y="3769"/>
    <p:text>Read Case Study link gave me a page saying "There was a problem executing your request."</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1/25/2018 9:53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1/25/2018 9:53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1/25/2018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1/25/2018 9:53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1/25/2018 9:53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747991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1/25/2018 9:53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1/25/2018 9:53 AM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1/25/2018 9:53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1/25/2018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hyperlink" Target="https://github.com/Microsoft/Cognitive-Custom-Speech-Service"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labs.cognitive.microsoft.com/?wt.mc_id=AID520629_EML_5109064"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eveloper.microsoft.com/de-de/cortana?wt.mc_id=AID520629_EML_5109064"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 Services</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154984"/>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 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 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065837" y="861162"/>
            <a:ext cx="5628675" cy="5789955"/>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339650"/>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b="1"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163734" y="5537868"/>
            <a:ext cx="292452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INDUSTRIES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355312"/>
          </a:xfrm>
        </p:spPr>
        <p:txBody>
          <a:bodyPr/>
          <a:lstStyle/>
          <a:p>
            <a:r>
              <a:rPr lang="en-GB" dirty="0"/>
              <a:t>Deployed to additional </a:t>
            </a:r>
            <a:r>
              <a:rPr lang="en-GB" dirty="0" err="1"/>
              <a:t>datacenters</a:t>
            </a:r>
            <a:r>
              <a:rPr lang="en-GB" dirty="0"/>
              <a:t>:</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 API</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 API</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4555093"/>
          </a:xfrm>
        </p:spPr>
        <p:txBody>
          <a:bodyPr/>
          <a:lstStyle/>
          <a:p>
            <a:r>
              <a:rPr lang="de-DE" u="sng" dirty="0">
                <a:hlinkClick r:id="rId3"/>
              </a:rPr>
              <a:t>https://github.com/Microsoft/Cognitive-Samples-IntelligentKiosk</a:t>
            </a:r>
            <a:endParaRPr lang="de-DE" dirty="0"/>
          </a:p>
          <a:p>
            <a:r>
              <a:rPr lang="de-DE" dirty="0"/>
              <a:t> </a:t>
            </a:r>
          </a:p>
          <a:p>
            <a:r>
              <a:rPr lang="de-DE" dirty="0"/>
              <a:t> </a:t>
            </a:r>
          </a:p>
          <a:p>
            <a:r>
              <a:rPr lang="de-DE" u="sng" dirty="0">
                <a:hlinkClick r:id="rId4"/>
              </a:rPr>
              <a:t>https://github.com/Microsoft/Cognitive-Custom-Speech-Service</a:t>
            </a:r>
            <a:r>
              <a:rPr lang="de-DE" dirty="0"/>
              <a:t> </a:t>
            </a:r>
          </a:p>
          <a:p>
            <a:endParaRPr lang="de-DE" dirty="0"/>
          </a:p>
        </p:txBody>
      </p:sp>
    </p:spTree>
    <p:extLst>
      <p:ext uri="{BB962C8B-B14F-4D97-AF65-F5344CB8AC3E}">
        <p14:creationId xmlns:p14="http://schemas.microsoft.com/office/powerpoint/2010/main" val="3637147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err="1"/>
              <a:t>Cognitive</a:t>
            </a:r>
            <a:r>
              <a:rPr lang="de-DE"/>
              <a:t> Service Labs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1292662"/>
          </a:xfrm>
        </p:spPr>
        <p:txBody>
          <a:bodyPr/>
          <a:lstStyle/>
          <a:p>
            <a:r>
              <a:rPr lang="de-DE">
                <a:hlinkClick r:id="rId3"/>
              </a:rPr>
              <a:t>https://labs.cognitive.microsoft.com/?wt.mc_id=AID520629_EML_5109064</a:t>
            </a:r>
            <a:r>
              <a:rPr lang="de-DE"/>
              <a:t> </a:t>
            </a:r>
          </a:p>
        </p:txBody>
      </p:sp>
    </p:spTree>
    <p:extLst>
      <p:ext uri="{BB962C8B-B14F-4D97-AF65-F5344CB8AC3E}">
        <p14:creationId xmlns:p14="http://schemas.microsoft.com/office/powerpoint/2010/main" val="24891373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3F46E-565E-4432-83D0-F3DBD818FA3B}"/>
              </a:ext>
            </a:extLst>
          </p:cNvPr>
          <p:cNvSpPr>
            <a:spLocks noGrp="1"/>
          </p:cNvSpPr>
          <p:nvPr>
            <p:ph type="title"/>
          </p:nvPr>
        </p:nvSpPr>
        <p:spPr/>
        <p:txBody>
          <a:bodyPr/>
          <a:lstStyle/>
          <a:p>
            <a:r>
              <a:rPr lang="de-DE"/>
              <a:t>Cortana Skills</a:t>
            </a:r>
          </a:p>
        </p:txBody>
      </p:sp>
      <p:sp>
        <p:nvSpPr>
          <p:cNvPr id="3" name="Textplatzhalter 2">
            <a:extLst>
              <a:ext uri="{FF2B5EF4-FFF2-40B4-BE49-F238E27FC236}">
                <a16:creationId xmlns:a16="http://schemas.microsoft.com/office/drawing/2014/main" id="{991A08E0-6397-4C3D-B795-FD3A3BCC411B}"/>
              </a:ext>
            </a:extLst>
          </p:cNvPr>
          <p:cNvSpPr>
            <a:spLocks noGrp="1"/>
          </p:cNvSpPr>
          <p:nvPr>
            <p:ph type="body" sz="quarter" idx="10"/>
          </p:nvPr>
        </p:nvSpPr>
        <p:spPr>
          <a:xfrm>
            <a:off x="274638" y="1212850"/>
            <a:ext cx="11887200" cy="1292662"/>
          </a:xfrm>
        </p:spPr>
        <p:txBody>
          <a:bodyPr/>
          <a:lstStyle/>
          <a:p>
            <a:r>
              <a:rPr lang="de-DE">
                <a:hlinkClick r:id="rId3"/>
              </a:rPr>
              <a:t>https://developer.microsoft.com/de-de/cortana?wt.mc_id=AID520629_EML_5109064</a:t>
            </a:r>
            <a:r>
              <a:rPr lang="de-DE"/>
              <a:t> </a:t>
            </a:r>
          </a:p>
        </p:txBody>
      </p:sp>
    </p:spTree>
    <p:extLst>
      <p:ext uri="{BB962C8B-B14F-4D97-AF65-F5344CB8AC3E}">
        <p14:creationId xmlns:p14="http://schemas.microsoft.com/office/powerpoint/2010/main" val="22779530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tx2"/>
                </a:solidFill>
                <a:latin typeface="Segoe UI Light"/>
              </a:rPr>
              <a:t>Give your apps </a:t>
            </a:r>
            <a:br>
              <a:rPr lang="en-US" sz="3600" dirty="0">
                <a:solidFill>
                  <a:schemeClr val="tx2"/>
                </a:solidFill>
                <a:latin typeface="Segoe UI Light"/>
              </a:rPr>
            </a:br>
            <a:r>
              <a:rPr lang="en-US" sz="3600" dirty="0">
                <a:solidFill>
                  <a:schemeClr val="tx2"/>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err="1"/>
              <a:t>Being</a:t>
            </a:r>
            <a:r>
              <a:rPr lang="de-DE" dirty="0"/>
              <a:t> </a:t>
            </a:r>
            <a:r>
              <a:rPr lang="de-DE" dirty="0" err="1"/>
              <a:t>able</a:t>
            </a:r>
            <a:r>
              <a:rPr lang="de-DE" dirty="0"/>
              <a:t> </a:t>
            </a:r>
            <a:r>
              <a:rPr lang="de-DE" dirty="0" err="1"/>
              <a:t>to</a:t>
            </a:r>
            <a:r>
              <a:rPr lang="de-DE" dirty="0"/>
              <a:t> </a:t>
            </a:r>
            <a:r>
              <a:rPr lang="de-DE" dirty="0" err="1"/>
              <a:t>create</a:t>
            </a:r>
            <a:r>
              <a:rPr lang="de-DE" dirty="0"/>
              <a:t> a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dirty="0" err="1"/>
              <a:t>Conversation</a:t>
            </a:r>
            <a:r>
              <a:rPr lang="de-DE" sz="3600" dirty="0"/>
              <a:t>-Like </a:t>
            </a:r>
            <a:r>
              <a:rPr lang="de-DE" sz="3600" dirty="0" err="1"/>
              <a:t>interface</a:t>
            </a:r>
            <a:endParaRPr lang="de-DE" sz="3600" dirty="0"/>
          </a:p>
          <a:p>
            <a:r>
              <a:rPr lang="de-DE" sz="3600" dirty="0"/>
              <a:t>No </a:t>
            </a:r>
            <a:r>
              <a:rPr lang="de-DE" sz="3600" dirty="0" err="1"/>
              <a:t>complex</a:t>
            </a:r>
            <a:r>
              <a:rPr lang="de-DE" sz="3600" dirty="0"/>
              <a:t> UI</a:t>
            </a:r>
          </a:p>
          <a:p>
            <a:r>
              <a:rPr lang="de-DE" sz="3600" dirty="0" err="1"/>
              <a:t>Step</a:t>
            </a:r>
            <a:r>
              <a:rPr lang="de-DE" sz="3600" dirty="0"/>
              <a:t>-by-</a:t>
            </a:r>
            <a:r>
              <a:rPr lang="de-DE" sz="3600" dirty="0" err="1"/>
              <a:t>step</a:t>
            </a:r>
            <a:r>
              <a:rPr lang="de-DE" sz="3600" dirty="0"/>
              <a:t> </a:t>
            </a:r>
            <a:r>
              <a:rPr lang="de-DE" sz="3600" dirty="0" err="1"/>
              <a:t>interaction</a:t>
            </a:r>
            <a:r>
              <a:rPr lang="de-DE" sz="3600" dirty="0"/>
              <a:t>/</a:t>
            </a:r>
            <a:r>
              <a:rPr lang="de-DE" sz="3600" dirty="0" err="1"/>
              <a:t>interactivity</a:t>
            </a:r>
            <a:endParaRPr lang="de-DE" sz="3600" dirty="0"/>
          </a:p>
          <a:p>
            <a:r>
              <a:rPr lang="de-DE" sz="3600" dirty="0"/>
              <a:t>Leads </a:t>
            </a:r>
            <a:r>
              <a:rPr lang="de-DE" sz="3600" dirty="0" err="1"/>
              <a:t>the</a:t>
            </a:r>
            <a:r>
              <a:rPr lang="de-DE" sz="3600" dirty="0"/>
              <a:t> </a:t>
            </a:r>
            <a:r>
              <a:rPr lang="de-DE" sz="3600" dirty="0" err="1"/>
              <a:t>user</a:t>
            </a:r>
            <a:r>
              <a:rPr lang="de-DE" sz="3600" dirty="0"/>
              <a:t> </a:t>
            </a:r>
            <a:r>
              <a:rPr lang="de-DE" sz="3600" dirty="0" err="1"/>
              <a:t>through</a:t>
            </a:r>
            <a:r>
              <a:rPr lang="de-DE" sz="3600" dirty="0"/>
              <a:t> </a:t>
            </a:r>
            <a:r>
              <a:rPr lang="de-DE" sz="3600" dirty="0" err="1"/>
              <a:t>the</a:t>
            </a:r>
            <a:r>
              <a:rPr lang="de-DE" sz="3600" dirty="0"/>
              <a:t> </a:t>
            </a:r>
            <a:r>
              <a:rPr lang="de-DE" sz="3600" dirty="0" err="1"/>
              <a:t>usage</a:t>
            </a:r>
            <a:r>
              <a:rPr lang="de-DE" sz="3600" dirty="0"/>
              <a:t> </a:t>
            </a:r>
            <a:r>
              <a:rPr lang="de-DE" sz="3600" dirty="0" err="1"/>
              <a:t>process</a:t>
            </a:r>
            <a:r>
              <a:rPr lang="de-DE" sz="3600" dirty="0"/>
              <a:t> of </a:t>
            </a:r>
            <a:r>
              <a:rPr lang="de-DE" sz="3600" dirty="0" err="1"/>
              <a:t>the</a:t>
            </a:r>
            <a:r>
              <a:rPr lang="de-DE" sz="3600" dirty="0"/>
              <a:t> </a:t>
            </a:r>
            <a:r>
              <a:rPr lang="de-DE" sz="3600" dirty="0" err="1"/>
              <a:t>solution</a:t>
            </a:r>
            <a:r>
              <a:rPr lang="de-DE" sz="3600" dirty="0"/>
              <a:t>/</a:t>
            </a:r>
            <a:r>
              <a:rPr lang="de-DE" sz="3600" dirty="0" err="1"/>
              <a:t>tool</a:t>
            </a:r>
            <a:endParaRPr lang="de-DE" sz="3600" dirty="0"/>
          </a:p>
          <a:p>
            <a:r>
              <a:rPr lang="de-DE" sz="3600" dirty="0"/>
              <a:t>BOTs </a:t>
            </a:r>
            <a:r>
              <a:rPr lang="de-DE" sz="3600" dirty="0" err="1"/>
              <a:t>understand</a:t>
            </a:r>
            <a:r>
              <a:rPr lang="de-DE" sz="3600" dirty="0"/>
              <a:t> </a:t>
            </a:r>
            <a:r>
              <a:rPr lang="de-DE" sz="3600" dirty="0" err="1"/>
              <a:t>intent</a:t>
            </a:r>
            <a:r>
              <a:rPr lang="de-DE" sz="3600" dirty="0"/>
              <a:t> and </a:t>
            </a:r>
            <a:r>
              <a:rPr lang="de-DE" sz="3600" dirty="0" err="1"/>
              <a:t>present</a:t>
            </a:r>
            <a:r>
              <a:rPr lang="de-DE" sz="3600" dirty="0"/>
              <a:t> </a:t>
            </a:r>
            <a:r>
              <a:rPr lang="de-DE" sz="3600" dirty="0" err="1"/>
              <a:t>options</a:t>
            </a:r>
            <a:r>
              <a:rPr lang="de-DE" sz="3600" dirty="0"/>
              <a:t> / </a:t>
            </a:r>
            <a:r>
              <a:rPr lang="de-DE" sz="3600" dirty="0" err="1"/>
              <a:t>next</a:t>
            </a:r>
            <a:r>
              <a:rPr lang="de-DE" sz="3600" dirty="0"/>
              <a:t> </a:t>
            </a:r>
            <a:r>
              <a:rPr lang="de-DE" sz="3600" dirty="0" err="1"/>
              <a:t>steps</a:t>
            </a:r>
            <a:endParaRPr lang="de-DE" sz="3600" dirty="0"/>
          </a:p>
          <a:p>
            <a:r>
              <a:rPr lang="en-US" sz="3600" dirty="0"/>
              <a:t>Bots are rapidly becoming an integral part of digital experiences. They are becoming as essential as a website or a mobile experience for users to interact with a service or application.</a:t>
            </a:r>
            <a:endParaRPr lang="de-DE" sz="3600" dirty="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504237" y="982662"/>
            <a:ext cx="38874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a:p>
            <a:pPr>
              <a:lnSpc>
                <a:spcPct val="90000"/>
              </a:lnSpc>
              <a:spcAft>
                <a:spcPts val="600"/>
              </a:spcAft>
            </a:pPr>
            <a:r>
              <a:rPr lang="en-US" sz="2400" dirty="0">
                <a:solidFill>
                  <a:srgbClr val="FF0000"/>
                </a:solidFill>
              </a:rPr>
              <a:t>NEW: Skype for Business!!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5663089"/>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err="1"/>
              <a:t>create</a:t>
            </a:r>
            <a:r>
              <a:rPr lang="de-DE" dirty="0"/>
              <a:t>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 and</a:t>
            </a:r>
          </a:p>
          <a:p>
            <a:endParaRPr lang="de-DE"/>
          </a:p>
          <a:p>
            <a:r>
              <a:rPr lang="de-DE" dirty="0" err="1"/>
              <a:t>utilize</a:t>
            </a:r>
            <a:r>
              <a:rPr lang="de-DE" dirty="0"/>
              <a:t> </a:t>
            </a:r>
            <a:r>
              <a:rPr lang="de-DE" dirty="0" err="1"/>
              <a:t>the</a:t>
            </a:r>
            <a:r>
              <a:rPr lang="de-DE" dirty="0"/>
              <a:t> Computer Vision API </a:t>
            </a:r>
            <a:r>
              <a:rPr lang="de-DE" dirty="0" err="1"/>
              <a:t>to</a:t>
            </a:r>
            <a:r>
              <a:rPr lang="de-DE" dirty="0"/>
              <a:t> </a:t>
            </a:r>
            <a:r>
              <a:rPr lang="de-DE" dirty="0" err="1"/>
              <a:t>automatically</a:t>
            </a:r>
            <a:r>
              <a:rPr lang="de-DE" dirty="0"/>
              <a:t> </a:t>
            </a:r>
            <a:r>
              <a:rPr lang="de-DE" dirty="0" err="1"/>
              <a:t>analyze</a:t>
            </a:r>
            <a:r>
              <a:rPr lang="de-DE" dirty="0"/>
              <a:t> and tag </a:t>
            </a:r>
            <a:r>
              <a:rPr lang="de-DE" dirty="0" err="1"/>
              <a:t>pictures</a:t>
            </a:r>
            <a:r>
              <a:rPr lang="de-DE" dirty="0"/>
              <a:t> </a:t>
            </a:r>
            <a:r>
              <a:rPr lang="de-DE" dirty="0" err="1"/>
              <a:t>submitted</a:t>
            </a:r>
            <a:r>
              <a:rPr lang="de-DE" dirty="0"/>
              <a:t> </a:t>
            </a:r>
            <a:r>
              <a:rPr lang="de-DE" dirty="0" err="1"/>
              <a:t>to</a:t>
            </a:r>
            <a:r>
              <a:rPr lang="de-DE" dirty="0"/>
              <a:t> </a:t>
            </a:r>
            <a:r>
              <a:rPr lang="de-DE" dirty="0" err="1"/>
              <a:t>the</a:t>
            </a:r>
            <a:r>
              <a:rPr lang="de-DE" dirty="0"/>
              <a:t> bot.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5282</Words>
  <Application>Microsoft Office PowerPoint</Application>
  <PresentationFormat>Benutzerdefiniert</PresentationFormat>
  <Paragraphs>912</Paragraphs>
  <Slides>77</Slides>
  <Notes>77</Notes>
  <HiddenSlides>18</HiddenSlides>
  <MMClips>1</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77</vt:i4>
      </vt:variant>
    </vt:vector>
  </HeadingPairs>
  <TitlesOfParts>
    <vt:vector size="92"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 Services</vt:lpstr>
      <vt:lpstr>PowerPoint-Präsentation</vt:lpstr>
      <vt:lpstr>PowerPoint-Präsentation</vt:lpstr>
      <vt:lpstr>PowerPoint-Präsentation</vt:lpstr>
      <vt:lpstr>PowerPoint-Präsentation</vt:lpstr>
      <vt:lpstr>PowerPoint-Präsentation</vt:lpstr>
      <vt:lpstr>PowerPoint-Präsentation</vt:lpstr>
      <vt:lpstr>Why Microsoft Cognitive Services?</vt:lpstr>
      <vt:lpstr>Resources </vt:lpstr>
      <vt:lpstr>PowerPoint-Präsentation</vt:lpstr>
      <vt:lpstr>PowerPoint-Präsentation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PowerPoint-Präsentation</vt:lpstr>
      <vt:lpstr>Linguistic analysis</vt:lpstr>
      <vt:lpstr>PowerPoint-Präsentation</vt:lpstr>
      <vt:lpstr>PowerPoint-Präsentation</vt:lpstr>
      <vt:lpstr>Web Language Model</vt:lpstr>
      <vt:lpstr>Spell check</vt:lpstr>
      <vt:lpstr>Spellcheck examples</vt:lpstr>
      <vt:lpstr>LUIS</vt:lpstr>
      <vt:lpstr>Spellcheck and 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Call to action</vt:lpstr>
      <vt:lpstr>Microsoft Cognitive Services Give your apps  a human side</vt:lpstr>
      <vt:lpstr>Vision</vt:lpstr>
      <vt:lpstr>Speech</vt:lpstr>
      <vt:lpstr>Language</vt:lpstr>
      <vt:lpstr>Knowledge</vt:lpstr>
      <vt:lpstr>Search</vt:lpstr>
      <vt:lpstr>Some links</vt:lpstr>
      <vt:lpstr>Cognitive Service Labs</vt:lpstr>
      <vt:lpstr>Cortana Skills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PowerPoint-Präsentation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PowerPoint-Präsentation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Jens Kleine</cp:lastModifiedBy>
  <cp:revision>140</cp:revision>
  <dcterms:created xsi:type="dcterms:W3CDTF">2016-10-04T22:06:48Z</dcterms:created>
  <dcterms:modified xsi:type="dcterms:W3CDTF">2018-01-25T08:55:32Z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